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EDL/Poster 1</a:t>
            </a:r>
            <a:endParaRPr lang="el-GR" sz="3600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3 - Εικόνα" descr="HPIM60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6696744" cy="4338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askerville Old Face" pitchFamily="18" charset="0"/>
              </a:rPr>
              <a:t>EDL/Poster </a:t>
            </a:r>
            <a:r>
              <a:rPr lang="en-US" dirty="0" smtClean="0">
                <a:solidFill>
                  <a:srgbClr val="C00000"/>
                </a:solidFill>
                <a:latin typeface="Baskerville Old Face" pitchFamily="18" charset="0"/>
              </a:rPr>
              <a:t>2</a:t>
            </a:r>
            <a:endParaRPr lang="el-GR" dirty="0"/>
          </a:p>
        </p:txBody>
      </p:sp>
      <p:pic>
        <p:nvPicPr>
          <p:cNvPr id="4" name="3 - Θέση περιεχομένου" descr="HPIM60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124744"/>
            <a:ext cx="6257669" cy="50014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Προβολή στην οθόνη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EDL/Poster 1</vt:lpstr>
      <vt:lpstr>EDL/Poster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EDL/Poster 1</dc:title>
  <dc:creator>Spider</dc:creator>
  <cp:lastModifiedBy>Irene</cp:lastModifiedBy>
  <cp:revision>3</cp:revision>
  <dcterms:created xsi:type="dcterms:W3CDTF">2014-09-28T18:41:43Z</dcterms:created>
  <dcterms:modified xsi:type="dcterms:W3CDTF">2014-09-28T18:47:22Z</dcterms:modified>
</cp:coreProperties>
</file>